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1164" r:id="rId2"/>
    <p:sldId id="1120" r:id="rId3"/>
    <p:sldId id="1121" r:id="rId4"/>
    <p:sldId id="553" r:id="rId5"/>
    <p:sldId id="1122" r:id="rId6"/>
    <p:sldId id="1123" r:id="rId7"/>
  </p:sldIdLst>
  <p:sldSz cx="12192000" cy="6858000"/>
  <p:notesSz cx="6858000" cy="99456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5946" autoAdjust="0"/>
  </p:normalViewPr>
  <p:slideViewPr>
    <p:cSldViewPr snapToGrid="0">
      <p:cViewPr varScale="1">
        <p:scale>
          <a:sx n="57" d="100"/>
          <a:sy n="57" d="100"/>
        </p:scale>
        <p:origin x="1016" y="4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AEF0B7-D4D6-4D90-AF0C-A31A877865B4}" type="datetimeFigureOut">
              <a:rPr kumimoji="1" lang="ja-JP" altLang="en-US" smtClean="0"/>
              <a:t>2020/9/13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1243013"/>
            <a:ext cx="596900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786362"/>
            <a:ext cx="5486400" cy="391611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C9543B-4962-403A-A5AD-F28DECEA96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10978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スライド イメージ プレースホルダー 1">
            <a:extLst>
              <a:ext uri="{FF2B5EF4-FFF2-40B4-BE49-F238E27FC236}">
                <a16:creationId xmlns:a16="http://schemas.microsoft.com/office/drawing/2014/main" id="{6F4A2D0D-4A4E-4EEE-97D8-1B7C957E065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ノート プレースホルダー 2">
            <a:extLst>
              <a:ext uri="{FF2B5EF4-FFF2-40B4-BE49-F238E27FC236}">
                <a16:creationId xmlns:a16="http://schemas.microsoft.com/office/drawing/2014/main" id="{3FA7C4D9-3C82-499E-B44A-201F4D5E3B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ja-JP" altLang="en-US" dirty="0">
              <a:latin typeface="Arial" panose="020B0604020202020204" pitchFamily="34" charset="0"/>
            </a:endParaRPr>
          </a:p>
        </p:txBody>
      </p:sp>
      <p:sp>
        <p:nvSpPr>
          <p:cNvPr id="31748" name="日付プレースホルダー 1">
            <a:extLst>
              <a:ext uri="{FF2B5EF4-FFF2-40B4-BE49-F238E27FC236}">
                <a16:creationId xmlns:a16="http://schemas.microsoft.com/office/drawing/2014/main" id="{EEBF091D-A5F2-403C-A637-CD51A533235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>
              <a:defRPr kumimoji="1" sz="1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en-US" altLang="ja-JP" sz="1200" b="0"/>
              <a:t>2019/11/27</a:t>
            </a:r>
          </a:p>
        </p:txBody>
      </p:sp>
      <p:sp>
        <p:nvSpPr>
          <p:cNvPr id="31749" name="スライド番号プレースホルダー 2">
            <a:extLst>
              <a:ext uri="{FF2B5EF4-FFF2-40B4-BE49-F238E27FC236}">
                <a16:creationId xmlns:a16="http://schemas.microsoft.com/office/drawing/2014/main" id="{7EFEACC2-1FC5-4677-8F2B-EA96A301848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1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D1FDA858-CAEB-4F04-B752-E81159F7DBB3}" type="slidenum">
              <a:rPr lang="en-US" altLang="ja-JP" sz="1200" b="0" smtClean="0"/>
              <a:pPr/>
              <a:t>1</a:t>
            </a:fld>
            <a:endParaRPr lang="en-US" altLang="ja-JP" sz="1200" b="0"/>
          </a:p>
        </p:txBody>
      </p:sp>
    </p:spTree>
    <p:extLst>
      <p:ext uri="{BB962C8B-B14F-4D97-AF65-F5344CB8AC3E}">
        <p14:creationId xmlns:p14="http://schemas.microsoft.com/office/powerpoint/2010/main" val="691771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スライド イメージ プレースホルダー 1">
            <a:extLst>
              <a:ext uri="{FF2B5EF4-FFF2-40B4-BE49-F238E27FC236}">
                <a16:creationId xmlns:a16="http://schemas.microsoft.com/office/drawing/2014/main" id="{07A337EB-1E15-4DC5-879F-38E79ABFD16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ノート プレースホルダー 2">
            <a:extLst>
              <a:ext uri="{FF2B5EF4-FFF2-40B4-BE49-F238E27FC236}">
                <a16:creationId xmlns:a16="http://schemas.microsoft.com/office/drawing/2014/main" id="{77252E77-CAE5-4F39-B265-AFC569F4AA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ja-JP" altLang="en-US">
              <a:latin typeface="Arial" panose="020B0604020202020204" pitchFamily="34" charset="0"/>
            </a:endParaRPr>
          </a:p>
        </p:txBody>
      </p:sp>
      <p:sp>
        <p:nvSpPr>
          <p:cNvPr id="50180" name="スライド番号プレースホルダー 4">
            <a:extLst>
              <a:ext uri="{FF2B5EF4-FFF2-40B4-BE49-F238E27FC236}">
                <a16:creationId xmlns:a16="http://schemas.microsoft.com/office/drawing/2014/main" id="{2DD8D42D-7DC7-4BAB-98E7-E5961515321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F41F9CD9-8BD8-4459-A9AF-5862FF17870D}" type="slidenum">
              <a:rPr lang="en-US" altLang="ja-JP"/>
              <a:pPr/>
              <a:t>4</a:t>
            </a:fld>
            <a:endParaRPr lang="en-US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7BDE964-AE0C-493A-BFDF-54524443A9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69EEC76-3338-4D55-B7F9-8CD7ACABBA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AA7B499-D1F7-4918-B5ED-5681349EFF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C7069-9B43-4157-BA6C-D2C1FBABDAC7}" type="datetimeFigureOut">
              <a:rPr kumimoji="1" lang="ja-JP" altLang="en-US" smtClean="0"/>
              <a:t>2020/9/13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CB3237E-C4B1-4FC1-838F-7D5BCD2A0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9A0CE1E-5BE8-4088-A4DF-9304019087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27FDB-3EF2-4819-913F-6CB80FD15C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080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16E7E1D-2D1D-41EB-BCCB-1C688588F1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CDBF148-3C9A-4264-AAF1-0D1A05EACE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4811B8A-8EDE-4F0C-BDA8-CD0F004670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C7069-9B43-4157-BA6C-D2C1FBABDAC7}" type="datetimeFigureOut">
              <a:rPr kumimoji="1" lang="ja-JP" altLang="en-US" smtClean="0"/>
              <a:t>2020/9/13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519937F-C3BD-4AC9-9079-FFEA7472C6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5F54479-D4C8-48A1-B6B7-117287524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27FDB-3EF2-4819-913F-6CB80FD15C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4071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F950A427-4521-4835-8002-27C36F4C4F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C3F9B2B-993C-4BEA-8BF2-57E8B36572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758D9BB-6AD3-4A66-8919-C9843F94B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C7069-9B43-4157-BA6C-D2C1FBABDAC7}" type="datetimeFigureOut">
              <a:rPr kumimoji="1" lang="ja-JP" altLang="en-US" smtClean="0"/>
              <a:t>2020/9/13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F50959F-E9FA-45A6-A748-81D1F3514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0606982-68A7-4A2B-B809-7CA50F003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27FDB-3EF2-4819-913F-6CB80FD15C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3964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CA75A36-39AB-4C42-9A95-21B0893383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FC20BE6-E289-465C-A749-14CE330D3A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42131CD-228C-4E2C-BDDF-F0B0F0926C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C7069-9B43-4157-BA6C-D2C1FBABDAC7}" type="datetimeFigureOut">
              <a:rPr kumimoji="1" lang="ja-JP" altLang="en-US" smtClean="0"/>
              <a:t>2020/9/13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6C7AF44-888F-42F7-88A7-1C25BA640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BA94FEF-97D2-4E81-A465-9E0647DB47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27FDB-3EF2-4819-913F-6CB80FD15C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6835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37CF1BD-0F3D-40C5-B6A0-2C62B194E4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6443158-085B-4774-A90E-44A2A8A859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7E9C74C-4724-41AD-B90A-933CFC949C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C7069-9B43-4157-BA6C-D2C1FBABDAC7}" type="datetimeFigureOut">
              <a:rPr kumimoji="1" lang="ja-JP" altLang="en-US" smtClean="0"/>
              <a:t>2020/9/13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18BABE4-92F8-4883-8E4F-31302103D0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286FE28-1F63-4203-8EA9-F9C6517F5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27FDB-3EF2-4819-913F-6CB80FD15C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0001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149D6D3-B8E0-4F6F-A3E9-F03F1FF96B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78F7BA7-A369-4BCE-B106-5CC5C451C2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63C9EA8-1917-4F24-B12D-DC313BCB03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DFCA9DF-88D3-44E3-BB7C-F62A810E75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C7069-9B43-4157-BA6C-D2C1FBABDAC7}" type="datetimeFigureOut">
              <a:rPr kumimoji="1" lang="ja-JP" altLang="en-US" smtClean="0"/>
              <a:t>2020/9/13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91E7F69-A514-46D9-BA87-712DD7C18E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7D11188-23CC-4104-BDA5-BB1761D37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27FDB-3EF2-4819-913F-6CB80FD15C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7339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4C8F8AC-A14B-4181-9EE3-0C3CE59557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AA3EFAE-78F4-4512-B73D-4FD0472129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232D605-7BA1-460E-A908-BE42CCA7DB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E37DC129-22CF-46A9-904E-89B89EDB01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04835BE3-EB99-46F4-AA2C-1B05B8B770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077392BE-8A43-4269-ABDF-55152D3A0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C7069-9B43-4157-BA6C-D2C1FBABDAC7}" type="datetimeFigureOut">
              <a:rPr kumimoji="1" lang="ja-JP" altLang="en-US" smtClean="0"/>
              <a:t>2020/9/13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1DCBEDF0-F54D-4B7F-A1E9-572014DAE2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58B08325-309E-4948-865C-D57F13842C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27FDB-3EF2-4819-913F-6CB80FD15C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0701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27E57C0-89B9-47C7-98E5-6740184063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07866B34-7FD8-405E-B9BD-FB3472C167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C7069-9B43-4157-BA6C-D2C1FBABDAC7}" type="datetimeFigureOut">
              <a:rPr kumimoji="1" lang="ja-JP" altLang="en-US" smtClean="0"/>
              <a:t>2020/9/13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508C1BD-C405-463A-AA72-648B3390FB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0484122-F392-4D78-BA85-C95CBC7548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27FDB-3EF2-4819-913F-6CB80FD15C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6579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76E265E3-3D41-4991-B0A1-BB83BCF11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C7069-9B43-4157-BA6C-D2C1FBABDAC7}" type="datetimeFigureOut">
              <a:rPr kumimoji="1" lang="ja-JP" altLang="en-US" smtClean="0"/>
              <a:t>2020/9/13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8D042B7B-2D52-4141-9587-92D190A0A4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279E042-ACD2-401E-BDD7-76E7A03F99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27FDB-3EF2-4819-913F-6CB80FD15C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9163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BD8F702-009A-44AE-9E41-390D4C17A4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AC7BA70-9B5A-4038-85C8-BB6BD4137A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C92A193-B32A-45F7-9629-739CB647D6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C92D8BB-01BE-4D23-AE3E-1EBEB8A029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C7069-9B43-4157-BA6C-D2C1FBABDAC7}" type="datetimeFigureOut">
              <a:rPr kumimoji="1" lang="ja-JP" altLang="en-US" smtClean="0"/>
              <a:t>2020/9/13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74F0FE4-600B-4A5E-BE81-5DCEF00E39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C87622C-31C1-4EF8-9E60-18482E9E8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27FDB-3EF2-4819-913F-6CB80FD15C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7978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F4DEE48-A78F-429F-864A-5676EEC885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BC4559C6-8EFB-4D31-A836-11FBCBDEA5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C910909-D294-4820-9FC0-1D4F934469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4D88523-D8EA-47DB-8B24-52A1C73A25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C7069-9B43-4157-BA6C-D2C1FBABDAC7}" type="datetimeFigureOut">
              <a:rPr kumimoji="1" lang="ja-JP" altLang="en-US" smtClean="0"/>
              <a:t>2020/9/13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560EBCE-6BDA-4732-9754-3DA35DBEE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7D24318-34E5-4460-A632-8673E6B35A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27FDB-3EF2-4819-913F-6CB80FD15C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3057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71769704-473D-489F-90A3-E3BC06A5F6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59CD902-97CA-4F8C-8A88-D1F247B69A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1E80E84-518B-43B9-B078-F8DBC3E2FE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DC7069-9B43-4157-BA6C-D2C1FBABDAC7}" type="datetimeFigureOut">
              <a:rPr kumimoji="1" lang="ja-JP" altLang="en-US" smtClean="0"/>
              <a:t>2020/9/13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3063C86-78FD-4CF1-89F4-3B5CFC32CA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D68E3FD-D9BF-48A9-A057-8FEA79A73C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E27FDB-3EF2-4819-913F-6CB80FD15C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3552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タイトル 1">
            <a:extLst>
              <a:ext uri="{FF2B5EF4-FFF2-40B4-BE49-F238E27FC236}">
                <a16:creationId xmlns:a16="http://schemas.microsoft.com/office/drawing/2014/main" id="{D22B29EA-E567-4205-88B1-34605368F82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59343" y="418528"/>
            <a:ext cx="11473313" cy="1911263"/>
          </a:xfrm>
        </p:spPr>
        <p:txBody>
          <a:bodyPr anchor="ctr">
            <a:normAutofit/>
          </a:bodyPr>
          <a:lstStyle/>
          <a:p>
            <a:r>
              <a:rPr lang="ja-JP" altLang="en-US" b="1" dirty="0">
                <a:latin typeface="HGP明朝E" panose="02020900000000000000" pitchFamily="18" charset="-128"/>
                <a:ea typeface="HGP明朝E" panose="02020900000000000000" pitchFamily="18" charset="-128"/>
              </a:rPr>
              <a:t>財務三表ドリル（</a:t>
            </a:r>
            <a:r>
              <a:rPr lang="en-US" altLang="ja-JP" b="1" dirty="0">
                <a:latin typeface="HGP明朝E" panose="02020900000000000000" pitchFamily="18" charset="-128"/>
                <a:ea typeface="HGP明朝E" panose="02020900000000000000" pitchFamily="18" charset="-128"/>
              </a:rPr>
              <a:t>5</a:t>
            </a:r>
            <a:r>
              <a:rPr lang="ja-JP" altLang="en-US" b="1" dirty="0">
                <a:latin typeface="HGP明朝E" panose="02020900000000000000" pitchFamily="18" charset="-128"/>
                <a:ea typeface="HGP明朝E" panose="02020900000000000000" pitchFamily="18" charset="-128"/>
              </a:rPr>
              <a:t>）</a:t>
            </a:r>
          </a:p>
        </p:txBody>
      </p:sp>
      <p:sp>
        <p:nvSpPr>
          <p:cNvPr id="5" name="タイトル 1">
            <a:extLst>
              <a:ext uri="{FF2B5EF4-FFF2-40B4-BE49-F238E27FC236}">
                <a16:creationId xmlns:a16="http://schemas.microsoft.com/office/drawing/2014/main" id="{BBAE094B-CD37-4715-A2A6-F88B481329C3}"/>
              </a:ext>
            </a:extLst>
          </p:cNvPr>
          <p:cNvSpPr txBox="1">
            <a:spLocks noChangeArrowheads="1"/>
          </p:cNvSpPr>
          <p:nvPr/>
        </p:nvSpPr>
        <p:spPr>
          <a:xfrm>
            <a:off x="143754" y="2765502"/>
            <a:ext cx="11473313" cy="29252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b="1" dirty="0">
                <a:latin typeface="HGP明朝E" panose="02020900000000000000" pitchFamily="18" charset="-128"/>
                <a:ea typeface="HGP明朝E" panose="02020900000000000000" pitchFamily="18" charset="-128"/>
              </a:rPr>
              <a:t>損益計算書（</a:t>
            </a:r>
            <a:r>
              <a:rPr lang="en-US" altLang="ja-JP" b="1" dirty="0">
                <a:latin typeface="HGP明朝E" panose="02020900000000000000" pitchFamily="18" charset="-128"/>
                <a:ea typeface="HGP明朝E" panose="02020900000000000000" pitchFamily="18" charset="-128"/>
              </a:rPr>
              <a:t>PL)</a:t>
            </a:r>
          </a:p>
          <a:p>
            <a:r>
              <a:rPr lang="ja-JP" altLang="en-US" b="1" dirty="0">
                <a:latin typeface="HGP明朝E" panose="02020900000000000000" pitchFamily="18" charset="-128"/>
                <a:ea typeface="HGP明朝E" panose="02020900000000000000" pitchFamily="18" charset="-128"/>
              </a:rPr>
              <a:t>貸借対照表（</a:t>
            </a:r>
            <a:r>
              <a:rPr lang="en-US" altLang="ja-JP" b="1" dirty="0">
                <a:latin typeface="HGP明朝E" panose="02020900000000000000" pitchFamily="18" charset="-128"/>
                <a:ea typeface="HGP明朝E" panose="02020900000000000000" pitchFamily="18" charset="-128"/>
              </a:rPr>
              <a:t>BS)</a:t>
            </a:r>
          </a:p>
          <a:p>
            <a:r>
              <a:rPr lang="ja-JP" altLang="en-US" b="1" dirty="0">
                <a:latin typeface="HGP明朝E" panose="02020900000000000000" pitchFamily="18" charset="-128"/>
                <a:ea typeface="HGP明朝E" panose="02020900000000000000" pitchFamily="18" charset="-128"/>
              </a:rPr>
              <a:t>キャッシュ・フロー計算書（</a:t>
            </a:r>
            <a:r>
              <a:rPr lang="en-US" altLang="ja-JP" b="1" dirty="0">
                <a:latin typeface="HGP明朝E" panose="02020900000000000000" pitchFamily="18" charset="-128"/>
                <a:ea typeface="HGP明朝E" panose="02020900000000000000" pitchFamily="18" charset="-128"/>
              </a:rPr>
              <a:t>CS)</a:t>
            </a:r>
            <a:endParaRPr lang="ja-JP" altLang="en-US" b="1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10599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8C0224D8-734F-4590-8E8A-915DD678FD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3804" y="0"/>
            <a:ext cx="1076439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85370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D9AD6A32-6F29-4837-B56F-69BFA80D55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4415" y="0"/>
            <a:ext cx="1042317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19416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タイトル 1">
            <a:extLst>
              <a:ext uri="{FF2B5EF4-FFF2-40B4-BE49-F238E27FC236}">
                <a16:creationId xmlns:a16="http://schemas.microsoft.com/office/drawing/2014/main" id="{8CC5495B-95D6-4226-B027-6299FBFF0E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4800"/>
              <a:t>勘定合って銭足らず</a:t>
            </a:r>
          </a:p>
        </p:txBody>
      </p:sp>
      <p:sp>
        <p:nvSpPr>
          <p:cNvPr id="15363" name="テキスト ボックス 3">
            <a:extLst>
              <a:ext uri="{FF2B5EF4-FFF2-40B4-BE49-F238E27FC236}">
                <a16:creationId xmlns:a16="http://schemas.microsoft.com/office/drawing/2014/main" id="{EC5D681D-1FC4-4619-8126-2B732AA21B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51088" y="1844675"/>
            <a:ext cx="7493000" cy="415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4400"/>
              <a:t>利益は８，７５０千円もあるのに</a:t>
            </a:r>
            <a:endParaRPr lang="en-US" altLang="ja-JP" sz="4400"/>
          </a:p>
          <a:p>
            <a:pPr>
              <a:spcBef>
                <a:spcPct val="0"/>
              </a:spcBef>
              <a:buFontTx/>
              <a:buNone/>
            </a:pPr>
            <a:endParaRPr lang="en-US" altLang="ja-JP" sz="4400"/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4400"/>
              <a:t>現金は、９５０千円しかない。</a:t>
            </a:r>
            <a:endParaRPr lang="en-US" altLang="ja-JP" sz="4400"/>
          </a:p>
          <a:p>
            <a:pPr>
              <a:spcBef>
                <a:spcPct val="0"/>
              </a:spcBef>
              <a:buFontTx/>
              <a:buNone/>
            </a:pPr>
            <a:endParaRPr lang="en-US" altLang="ja-JP" sz="4400"/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4400"/>
              <a:t>ここで決算を迎えたら、</a:t>
            </a:r>
            <a:endParaRPr lang="en-US" altLang="ja-JP" sz="4400"/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4400"/>
              <a:t>税金３，０００千円は払えない。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0398B15C-3D74-4DDA-9615-6890BC8250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4071" y="0"/>
            <a:ext cx="1074385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14762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18504F43-932D-4804-B6E1-29CE783B30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4071" y="0"/>
            <a:ext cx="1074385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7366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54</Words>
  <Application>Microsoft Office PowerPoint</Application>
  <PresentationFormat>ワイド画面</PresentationFormat>
  <Paragraphs>14</Paragraphs>
  <Slides>6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1" baseType="lpstr">
      <vt:lpstr>HGP明朝E</vt:lpstr>
      <vt:lpstr>游ゴシック</vt:lpstr>
      <vt:lpstr>游ゴシック Light</vt:lpstr>
      <vt:lpstr>Arial</vt:lpstr>
      <vt:lpstr>Office テーマ</vt:lpstr>
      <vt:lpstr>財務三表ドリル（5）</vt:lpstr>
      <vt:lpstr>PowerPoint プレゼンテーション</vt:lpstr>
      <vt:lpstr>PowerPoint プレゼンテーション</vt:lpstr>
      <vt:lpstr>勘定合って銭足らず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YouTube用</dc:title>
  <dc:creator>岡田 磨左英</dc:creator>
  <cp:lastModifiedBy>岡田 磨左英</cp:lastModifiedBy>
  <cp:revision>13</cp:revision>
  <cp:lastPrinted>2020-09-09T02:10:48Z</cp:lastPrinted>
  <dcterms:created xsi:type="dcterms:W3CDTF">2020-08-24T06:51:29Z</dcterms:created>
  <dcterms:modified xsi:type="dcterms:W3CDTF">2020-09-13T01:10:55Z</dcterms:modified>
</cp:coreProperties>
</file>