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163" r:id="rId2"/>
    <p:sldId id="1114" r:id="rId3"/>
    <p:sldId id="1115" r:id="rId4"/>
    <p:sldId id="1116" r:id="rId5"/>
    <p:sldId id="1117" r:id="rId6"/>
    <p:sldId id="1118" r:id="rId7"/>
    <p:sldId id="1119" r:id="rId8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946" autoAdjust="0"/>
  </p:normalViewPr>
  <p:slideViewPr>
    <p:cSldViewPr snapToGrid="0">
      <p:cViewPr varScale="1">
        <p:scale>
          <a:sx n="57" d="100"/>
          <a:sy n="57" d="100"/>
        </p:scale>
        <p:origin x="101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F0B7-D4D6-4D90-AF0C-A31A877865B4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9543B-4962-403A-A5AD-F28DECEA96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9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ー 1">
            <a:extLst>
              <a:ext uri="{FF2B5EF4-FFF2-40B4-BE49-F238E27FC236}">
                <a16:creationId xmlns:a16="http://schemas.microsoft.com/office/drawing/2014/main" id="{6F4A2D0D-4A4E-4EEE-97D8-1B7C957E06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ー 2">
            <a:extLst>
              <a:ext uri="{FF2B5EF4-FFF2-40B4-BE49-F238E27FC236}">
                <a16:creationId xmlns:a16="http://schemas.microsoft.com/office/drawing/2014/main" id="{3FA7C4D9-3C82-499E-B44A-201F4D5E3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31748" name="日付プレースホルダー 1">
            <a:extLst>
              <a:ext uri="{FF2B5EF4-FFF2-40B4-BE49-F238E27FC236}">
                <a16:creationId xmlns:a16="http://schemas.microsoft.com/office/drawing/2014/main" id="{EEBF091D-A5F2-403C-A637-CD51A5332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1200" b="0"/>
              <a:t>2019/11/27</a:t>
            </a:r>
          </a:p>
        </p:txBody>
      </p:sp>
      <p:sp>
        <p:nvSpPr>
          <p:cNvPr id="31749" name="スライド番号プレースホルダー 2">
            <a:extLst>
              <a:ext uri="{FF2B5EF4-FFF2-40B4-BE49-F238E27FC236}">
                <a16:creationId xmlns:a16="http://schemas.microsoft.com/office/drawing/2014/main" id="{7EFEACC2-1FC5-4677-8F2B-EA96A30184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1FDA858-CAEB-4F04-B752-E81159F7DBB3}" type="slidenum">
              <a:rPr lang="en-US" altLang="ja-JP" sz="1200" b="0" smtClean="0"/>
              <a:pPr/>
              <a:t>1</a:t>
            </a:fld>
            <a:endParaRPr lang="en-US" altLang="ja-JP" sz="1200" b="0"/>
          </a:p>
        </p:txBody>
      </p:sp>
    </p:spTree>
    <p:extLst>
      <p:ext uri="{BB962C8B-B14F-4D97-AF65-F5344CB8AC3E}">
        <p14:creationId xmlns:p14="http://schemas.microsoft.com/office/powerpoint/2010/main" val="877023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BDE964-AE0C-493A-BFDF-54524443A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69EEC76-3338-4D55-B7F9-8CD7ACABBA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A7B499-D1F7-4918-B5ED-5681349EF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B3237E-C4B1-4FC1-838F-7D5BCD2A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0CE1E-5BE8-4088-A4DF-930401908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8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E7E1D-2D1D-41EB-BCCB-1C688588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CDBF148-3C9A-4264-AAF1-0D1A05EAC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811B8A-8EDE-4F0C-BDA8-CD0F00467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19937F-C3BD-4AC9-9079-FFEA7472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F54479-D4C8-48A1-B6B7-117287524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07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50A427-4521-4835-8002-27C36F4C4F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3F9B2B-993C-4BEA-8BF2-57E8B3657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58D9BB-6AD3-4A66-8919-C9843F94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50959F-E9FA-45A6-A748-81D1F3514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06982-68A7-4A2B-B809-7CA50F00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96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75A36-39AB-4C42-9A95-21B089338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C20BE6-E289-465C-A749-14CE330D3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2131CD-228C-4E2C-BDDF-F0B0F0926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C7AF44-888F-42F7-88A7-1C25BA64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A94FEF-97D2-4E81-A465-9E0647DB4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83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7CF1BD-0F3D-40C5-B6A0-2C62B194E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443158-085B-4774-A90E-44A2A8A85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E9C74C-4724-41AD-B90A-933CFC94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BABE4-92F8-4883-8E4F-31302103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86FE28-1F63-4203-8EA9-F9C6517F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00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49D6D3-B8E0-4F6F-A3E9-F03F1FF96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F7BA7-A369-4BCE-B106-5CC5C451C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3C9EA8-1917-4F24-B12D-DC313BCB0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FCA9DF-88D3-44E3-BB7C-F62A810E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1E7F69-A514-46D9-BA87-712DD7C1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D11188-23CC-4104-BDA5-BB1761D37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33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C8F8AC-A14B-4181-9EE3-0C3CE5955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A3EFAE-78F4-4512-B73D-4FD04721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32D605-7BA1-460E-A908-BE42CCA7D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7DC129-22CF-46A9-904E-89B89EDB0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4835BE3-EB99-46F4-AA2C-1B05B8B770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7392BE-8A43-4269-ABDF-55152D3A0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CBEDF0-F54D-4B7F-A1E9-572014DA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B08325-309E-4948-865C-D57F13842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0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E57C0-89B9-47C7-98E5-674018406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866B34-7FD8-405E-B9BD-FB3472C1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08C1BD-C405-463A-AA72-648B3390F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484122-F392-4D78-BA85-C95CBC754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E265E3-3D41-4991-B0A1-BB83BCF11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042B7B-2D52-4141-9587-92D190A0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79E042-ACD2-401E-BDD7-76E7A03F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16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D8F702-009A-44AE-9E41-390D4C17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C7BA70-9B5A-4038-85C8-BB6BD4137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92A193-B32A-45F7-9629-739CB647D6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92D8BB-01BE-4D23-AE3E-1EBEB8A0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74F0FE4-600B-4A5E-BE81-5DCEF00E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87622C-31C1-4EF8-9E60-18482E9E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7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4DEE48-A78F-429F-864A-5676EEC8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4559C6-8EFB-4D31-A836-11FBCBDEA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910909-D294-4820-9FC0-1D4F934469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D88523-D8EA-47DB-8B24-52A1C73A2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60EBCE-6BDA-4732-9754-3DA35DBE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D24318-34E5-4460-A632-8673E6B3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05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1769704-473D-489F-90A3-E3BC06A5F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CD902-97CA-4F8C-8A88-D1F247B69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E80E84-518B-43B9-B078-F8DBC3E2F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7069-9B43-4157-BA6C-D2C1FBABDAC7}" type="datetimeFigureOut">
              <a:rPr kumimoji="1" lang="ja-JP" altLang="en-US" smtClean="0"/>
              <a:t>2020/9/9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63C86-78FD-4CF1-89F4-3B5CFC32C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68E3FD-D9BF-48A9-A057-8FEA79A73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7FDB-3EF2-4819-913F-6CB80FD15C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55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>
            <a:extLst>
              <a:ext uri="{FF2B5EF4-FFF2-40B4-BE49-F238E27FC236}">
                <a16:creationId xmlns:a16="http://schemas.microsoft.com/office/drawing/2014/main" id="{D22B29EA-E567-4205-88B1-34605368F8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9343" y="418528"/>
            <a:ext cx="11473313" cy="1911263"/>
          </a:xfrm>
        </p:spPr>
        <p:txBody>
          <a:bodyPr anchor="ctr">
            <a:normAutofit/>
          </a:bodyPr>
          <a:lstStyle/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財務三表ドリル（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4</a:t>
            </a:r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BBAE094B-CD37-4715-A2A6-F88B481329C3}"/>
              </a:ext>
            </a:extLst>
          </p:cNvPr>
          <p:cNvSpPr txBox="1">
            <a:spLocks noChangeArrowheads="1"/>
          </p:cNvSpPr>
          <p:nvPr/>
        </p:nvSpPr>
        <p:spPr>
          <a:xfrm>
            <a:off x="143754" y="2765502"/>
            <a:ext cx="11473313" cy="2925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損益計算書（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PL)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貸借対照表（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BS)</a:t>
            </a:r>
          </a:p>
          <a:p>
            <a:r>
              <a:rPr lang="ja-JP" altLang="en-US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キャッシュ・フロー計算書（</a:t>
            </a:r>
            <a:r>
              <a:rPr lang="en-US" altLang="ja-JP" b="1" dirty="0">
                <a:latin typeface="HGP明朝E" panose="02020900000000000000" pitchFamily="18" charset="-128"/>
                <a:ea typeface="HGP明朝E" panose="02020900000000000000" pitchFamily="18" charset="-128"/>
              </a:rPr>
              <a:t>CS)</a:t>
            </a:r>
            <a:endParaRPr lang="ja-JP" altLang="en-US" b="1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5542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B63B55D-6C13-4603-A1B7-248B7006E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769" y="0"/>
            <a:ext cx="105744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942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8CF28AB-41A9-4052-AC49-934F98A051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302" y="0"/>
            <a:ext cx="105333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79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E9AD37E-5DCB-4639-9376-7C79A80B6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71" y="0"/>
            <a:ext cx="10713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066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51A4B83-0E11-49BF-8BCE-5DEFF5631A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71" y="0"/>
            <a:ext cx="10713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90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E16CE98-B884-4F7E-88CE-848E1C2053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70" y="0"/>
            <a:ext cx="10605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41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A7A2291-30EB-4C89-9C58-D6F741491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70" y="0"/>
            <a:ext cx="10605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99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</Words>
  <Application>Microsoft Office PowerPoint</Application>
  <PresentationFormat>ワイド画面</PresentationFormat>
  <Paragraphs>6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HGP明朝E</vt:lpstr>
      <vt:lpstr>游ゴシック</vt:lpstr>
      <vt:lpstr>游ゴシック Light</vt:lpstr>
      <vt:lpstr>Arial</vt:lpstr>
      <vt:lpstr>Office テーマ</vt:lpstr>
      <vt:lpstr>財務三表ドリル（4）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YouTube用</dc:title>
  <dc:creator>岡田 磨左英</dc:creator>
  <cp:lastModifiedBy>岡田 磨左英</cp:lastModifiedBy>
  <cp:revision>12</cp:revision>
  <cp:lastPrinted>2020-09-09T02:10:48Z</cp:lastPrinted>
  <dcterms:created xsi:type="dcterms:W3CDTF">2020-08-24T06:51:29Z</dcterms:created>
  <dcterms:modified xsi:type="dcterms:W3CDTF">2020-09-09T02:12:24Z</dcterms:modified>
</cp:coreProperties>
</file>