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162" r:id="rId2"/>
    <p:sldId id="1108" r:id="rId3"/>
    <p:sldId id="1109" r:id="rId4"/>
    <p:sldId id="1110" r:id="rId5"/>
    <p:sldId id="1111" r:id="rId6"/>
    <p:sldId id="1112" r:id="rId7"/>
    <p:sldId id="1113" r:id="rId8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193870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96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D97CA88-996C-4656-A486-D4299004E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34" y="0"/>
            <a:ext cx="10399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1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685CDB0-5540-4378-AD92-E58531ED8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34" y="0"/>
            <a:ext cx="10399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9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BD21380-AFB6-476B-A9AD-A351EDF00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02" y="0"/>
            <a:ext cx="10533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2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CC6B83C-76F0-4254-A4F4-19624E47B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02" y="0"/>
            <a:ext cx="10533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3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7D23786-D8DA-4DCA-A781-18FE87205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34" y="0"/>
            <a:ext cx="10399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6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F60D5E7-D79F-4C53-8C48-59B099217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46" y="0"/>
            <a:ext cx="102993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0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</Words>
  <Application>Microsoft Office PowerPoint</Application>
  <PresentationFormat>ワイド画面</PresentationFormat>
  <Paragraphs>6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HGP明朝E</vt:lpstr>
      <vt:lpstr>游ゴシック</vt:lpstr>
      <vt:lpstr>游ゴシック Light</vt:lpstr>
      <vt:lpstr>Arial</vt:lpstr>
      <vt:lpstr>Office テーマ</vt:lpstr>
      <vt:lpstr>財務三表ドリル（3）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11</cp:revision>
  <cp:lastPrinted>2020-09-02T00:17:03Z</cp:lastPrinted>
  <dcterms:created xsi:type="dcterms:W3CDTF">2020-08-24T06:51:29Z</dcterms:created>
  <dcterms:modified xsi:type="dcterms:W3CDTF">2020-09-06T01:14:56Z</dcterms:modified>
</cp:coreProperties>
</file>