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160" r:id="rId2"/>
    <p:sldId id="1098" r:id="rId3"/>
    <p:sldId id="1099" r:id="rId4"/>
    <p:sldId id="1100" r:id="rId5"/>
    <p:sldId id="110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112727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C9543B-4962-403A-A5AD-F28DECEA96E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財務三表ドリル（１）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82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16B7B31-85BA-4B79-96D7-BAF2E0375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163" y="0"/>
            <a:ext cx="9927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8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2504661-E71F-4254-B5C0-0C3E608D7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63" y="0"/>
            <a:ext cx="9927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3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8AEFD05-B42C-4D3B-877D-79ADF909E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63" y="0"/>
            <a:ext cx="9927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3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DEE2C90-236D-43BD-9522-B71A46395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63" y="0"/>
            <a:ext cx="9927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57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</Words>
  <Application>Microsoft Office PowerPoint</Application>
  <PresentationFormat>ワイド画面</PresentationFormat>
  <Paragraphs>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HGP明朝E</vt:lpstr>
      <vt:lpstr>游ゴシック</vt:lpstr>
      <vt:lpstr>游ゴシック Light</vt:lpstr>
      <vt:lpstr>Arial</vt:lpstr>
      <vt:lpstr>Office テーマ</vt:lpstr>
      <vt:lpstr>財務三表ドリル（１）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8</cp:revision>
  <dcterms:created xsi:type="dcterms:W3CDTF">2020-08-24T06:51:29Z</dcterms:created>
  <dcterms:modified xsi:type="dcterms:W3CDTF">2020-08-27T06:15:50Z</dcterms:modified>
</cp:coreProperties>
</file>